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5"/>
    <p:restoredTop sz="94674"/>
  </p:normalViewPr>
  <p:slideViewPr>
    <p:cSldViewPr snapToGrid="0" snapToObjects="1">
      <p:cViewPr>
        <p:scale>
          <a:sx n="59" d="100"/>
          <a:sy n="59" d="100"/>
        </p:scale>
        <p:origin x="904" y="84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C0F7B-A1F0-7443-A956-7B68B8926934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CEBC-1F2E-B04C-A096-75D8AA508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fisherman_feedback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CEBC-1F2E-B04C-A096-75D8AA508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fisherman_feedback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2CEBC-1F2E-B04C-A096-75D8AA508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8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3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2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272C-D6B6-5743-8964-613CBAFED6D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B223-692B-2E40-8F32-AE6D3904B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7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2772" y="4856298"/>
            <a:ext cx="11376835" cy="1404546"/>
            <a:chOff x="382772" y="4082896"/>
            <a:chExt cx="11376835" cy="1404546"/>
          </a:xfrm>
        </p:grpSpPr>
        <p:grpSp>
          <p:nvGrpSpPr>
            <p:cNvPr id="20" name="Group 19"/>
            <p:cNvGrpSpPr/>
            <p:nvPr/>
          </p:nvGrpSpPr>
          <p:grpSpPr>
            <a:xfrm>
              <a:off x="382772" y="4082896"/>
              <a:ext cx="11376835" cy="552899"/>
              <a:chOff x="531628" y="4125427"/>
              <a:chExt cx="11376835" cy="552899"/>
            </a:xfrm>
          </p:grpSpPr>
          <p:sp>
            <p:nvSpPr>
              <p:cNvPr id="15" name="Wave 14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Wave 15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Wave 16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Wave 17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Wave 18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82772" y="4934543"/>
              <a:ext cx="11376835" cy="552899"/>
              <a:chOff x="531628" y="4125427"/>
              <a:chExt cx="11376835" cy="552899"/>
            </a:xfrm>
          </p:grpSpPr>
          <p:sp>
            <p:nvSpPr>
              <p:cNvPr id="30" name="Wave 29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Wave 30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Wave 31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Wave 32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Wave 33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1952" y="914400"/>
            <a:ext cx="4731889" cy="42183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830" y="3235133"/>
            <a:ext cx="2531475" cy="1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2772" y="4856298"/>
            <a:ext cx="11376835" cy="1404546"/>
            <a:chOff x="382772" y="4082896"/>
            <a:chExt cx="11376835" cy="1404546"/>
          </a:xfrm>
        </p:grpSpPr>
        <p:grpSp>
          <p:nvGrpSpPr>
            <p:cNvPr id="20" name="Group 19"/>
            <p:cNvGrpSpPr/>
            <p:nvPr/>
          </p:nvGrpSpPr>
          <p:grpSpPr>
            <a:xfrm>
              <a:off x="382772" y="4082896"/>
              <a:ext cx="11376835" cy="552899"/>
              <a:chOff x="531628" y="4125427"/>
              <a:chExt cx="11376835" cy="552899"/>
            </a:xfrm>
          </p:grpSpPr>
          <p:sp>
            <p:nvSpPr>
              <p:cNvPr id="15" name="Wave 14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Wave 15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Wave 16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Wave 17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Wave 18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82772" y="4934543"/>
              <a:ext cx="11376835" cy="552899"/>
              <a:chOff x="531628" y="4125427"/>
              <a:chExt cx="11376835" cy="552899"/>
            </a:xfrm>
          </p:grpSpPr>
          <p:sp>
            <p:nvSpPr>
              <p:cNvPr id="30" name="Wave 29"/>
              <p:cNvSpPr/>
              <p:nvPr/>
            </p:nvSpPr>
            <p:spPr>
              <a:xfrm>
                <a:off x="531628" y="4125433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Wave 30"/>
              <p:cNvSpPr/>
              <p:nvPr/>
            </p:nvSpPr>
            <p:spPr>
              <a:xfrm>
                <a:off x="2806995" y="4125432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Wave 31"/>
              <p:cNvSpPr/>
              <p:nvPr/>
            </p:nvSpPr>
            <p:spPr>
              <a:xfrm>
                <a:off x="5082362" y="4125431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Wave 32"/>
              <p:cNvSpPr/>
              <p:nvPr/>
            </p:nvSpPr>
            <p:spPr>
              <a:xfrm>
                <a:off x="7357729" y="4125430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Wave 33"/>
              <p:cNvSpPr/>
              <p:nvPr/>
            </p:nvSpPr>
            <p:spPr>
              <a:xfrm>
                <a:off x="9633096" y="4125427"/>
                <a:ext cx="2275367" cy="552893"/>
              </a:xfrm>
              <a:prstGeom prst="wav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1952" y="914400"/>
            <a:ext cx="4731889" cy="42183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4016">
            <a:off x="7684058" y="3220857"/>
            <a:ext cx="2531475" cy="1471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170" y="900127"/>
            <a:ext cx="3197340" cy="3365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21806" y="2422494"/>
            <a:ext cx="1548031" cy="21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</Words>
  <Application>Microsoft Macintosh PowerPoint</Application>
  <PresentationFormat>Widescreen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 Sophie</dc:creator>
  <cp:lastModifiedBy>SHANG Sophie</cp:lastModifiedBy>
  <cp:revision>6</cp:revision>
  <dcterms:created xsi:type="dcterms:W3CDTF">2018-11-26T20:14:26Z</dcterms:created>
  <dcterms:modified xsi:type="dcterms:W3CDTF">2018-12-03T03:27:01Z</dcterms:modified>
</cp:coreProperties>
</file>